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han Khuttan" initials="IK" lastIdx="2" clrIdx="0">
    <p:extLst>
      <p:ext uri="{19B8F6BF-5375-455C-9EA6-DF929625EA0E}">
        <p15:presenceInfo xmlns:p15="http://schemas.microsoft.com/office/powerpoint/2012/main" userId="Ishan Khut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4248" y="839096"/>
            <a:ext cx="8756725" cy="3211740"/>
          </a:xfrm>
        </p:spPr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BMP280(</a:t>
            </a:r>
            <a:r>
              <a:rPr lang="en-US" sz="3200" dirty="0"/>
              <a:t>Barometric Pressure &amp; Altitude </a:t>
            </a:r>
            <a:r>
              <a:rPr lang="en-US" sz="3200" dirty="0" smtClean="0"/>
              <a:t>Sensor)</a:t>
            </a:r>
            <a:endParaRPr lang="en-US" sz="3200" dirty="0"/>
          </a:p>
          <a:p>
            <a:pPr algn="l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96" y="839096"/>
            <a:ext cx="3219169" cy="24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9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purpose of my sensor(BMP280) is to get the readings of Pressure, Temperature and Altitude. And I have attached a display(</a:t>
            </a:r>
            <a:r>
              <a:rPr lang="en-US" sz="3200" dirty="0"/>
              <a:t>1.8 TFT </a:t>
            </a:r>
            <a:r>
              <a:rPr lang="en-US" sz="3200" dirty="0" smtClean="0"/>
              <a:t>ST7735) for presenting the readings on </a:t>
            </a:r>
            <a:r>
              <a:rPr lang="en-US" sz="3200" smtClean="0"/>
              <a:t>it.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451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041590"/>
              </p:ext>
            </p:extLst>
          </p:nvPr>
        </p:nvGraphicFramePr>
        <p:xfrm>
          <a:off x="677863" y="2160588"/>
          <a:ext cx="859631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1629953212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930786596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503290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Supplier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26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1.8 TFT ST7735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Adafruit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$27.54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0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BMP280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$22.60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024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STM32F103C8T6(Blue pill)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$6.22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650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FTDI</a:t>
                      </a:r>
                      <a:r>
                        <a:rPr lang="en-US" baseline="0" dirty="0" smtClean="0"/>
                        <a:t> USB to TTL Serial converter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$9.65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$66.01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28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85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08" y="2969110"/>
            <a:ext cx="8233781" cy="3369524"/>
          </a:xfrm>
        </p:spPr>
      </p:pic>
    </p:spTree>
    <p:extLst>
      <p:ext uri="{BB962C8B-B14F-4D97-AF65-F5344CB8AC3E}">
        <p14:creationId xmlns:p14="http://schemas.microsoft.com/office/powerpoint/2010/main" val="242917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1"/>
            <a:ext cx="2048216" cy="205638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813231"/>
            <a:ext cx="2752344" cy="204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3" y="1930400"/>
            <a:ext cx="4080042" cy="20563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827" y="1454227"/>
            <a:ext cx="2185723" cy="37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Circuit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42293" y="1454227"/>
            <a:ext cx="2256811" cy="37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3" y="4340646"/>
            <a:ext cx="174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PCB Designing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53" y="4813210"/>
            <a:ext cx="3635182" cy="20447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87153" y="4340646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1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CENG 209 : Micro Assembly Language Programing</a:t>
            </a:r>
          </a:p>
          <a:p>
            <a:r>
              <a:rPr lang="en-US" sz="3200" dirty="0" smtClean="0"/>
              <a:t>CENG 215 : </a:t>
            </a:r>
            <a:r>
              <a:rPr lang="en-US" altLang="en-US" sz="3200" dirty="0">
                <a:latin typeface="Baskerville Old Face" charset="0"/>
              </a:rPr>
              <a:t>Digital And Interfacing </a:t>
            </a:r>
            <a:r>
              <a:rPr lang="en-US" altLang="en-US" sz="3200" dirty="0" smtClean="0">
                <a:latin typeface="Baskerville Old Face" charset="0"/>
              </a:rPr>
              <a:t>Systems</a:t>
            </a:r>
            <a:endParaRPr lang="en-US" altLang="en-US" sz="3200" dirty="0">
              <a:latin typeface="Baskerville Old Face" charset="0"/>
            </a:endParaRPr>
          </a:p>
          <a:p>
            <a:r>
              <a:rPr lang="en-US" altLang="en-US" sz="3200" dirty="0" smtClean="0">
                <a:latin typeface="Baskerville Old Face" charset="0"/>
              </a:rPr>
              <a:t>CENG 220 : Technical workplace Writing Skills</a:t>
            </a:r>
            <a:endParaRPr lang="en-US" altLang="en-US" sz="3200" dirty="0">
              <a:latin typeface="Baskerville Old Face" charset="0"/>
            </a:endParaRPr>
          </a:p>
          <a:p>
            <a:r>
              <a:rPr lang="en-US" altLang="en-US" sz="3200" dirty="0">
                <a:latin typeface="Baskerville Old Face" charset="0"/>
              </a:rPr>
              <a:t>CENG 252 Embedded </a:t>
            </a:r>
            <a:r>
              <a:rPr lang="en-US" altLang="en-US" sz="3200" dirty="0" smtClean="0">
                <a:latin typeface="Baskerville Old Face" charset="0"/>
              </a:rPr>
              <a:t>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661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Thank you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043817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</TotalTime>
  <Words>110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Brush Script MT</vt:lpstr>
      <vt:lpstr>Trebuchet MS</vt:lpstr>
      <vt:lpstr>Wingdings 3</vt:lpstr>
      <vt:lpstr>Facet</vt:lpstr>
      <vt:lpstr> </vt:lpstr>
      <vt:lpstr>Proposal</vt:lpstr>
      <vt:lpstr>Budget</vt:lpstr>
      <vt:lpstr>Schedule </vt:lpstr>
      <vt:lpstr>Overview </vt:lpstr>
      <vt:lpstr>Course Schedule </vt:lpstr>
      <vt:lpstr>PowerPoint Presentation</vt:lpstr>
    </vt:vector>
  </TitlesOfParts>
  <Company>Humber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Ishan Khuttan</dc:creator>
  <cp:lastModifiedBy>Ishan Khuttan</cp:lastModifiedBy>
  <cp:revision>10</cp:revision>
  <dcterms:created xsi:type="dcterms:W3CDTF">2018-11-26T22:13:12Z</dcterms:created>
  <dcterms:modified xsi:type="dcterms:W3CDTF">2018-11-27T20:42:24Z</dcterms:modified>
</cp:coreProperties>
</file>